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78" r:id="rId3"/>
    <p:sldId id="279" r:id="rId4"/>
    <p:sldId id="263" r:id="rId5"/>
    <p:sldId id="280" r:id="rId6"/>
    <p:sldId id="265" r:id="rId7"/>
    <p:sldId id="267" r:id="rId8"/>
    <p:sldId id="266" r:id="rId9"/>
    <p:sldId id="281" r:id="rId10"/>
    <p:sldId id="274" r:id="rId11"/>
    <p:sldId id="275" r:id="rId12"/>
    <p:sldId id="295" r:id="rId13"/>
    <p:sldId id="28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 varScale="1">
        <p:scale>
          <a:sx n="81" d="100"/>
          <a:sy n="81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eg>
</file>

<file path=ppt/media/image14.jpg>
</file>

<file path=ppt/media/image15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DB412-E529-4328-A4F3-DCC29B8490BF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E8B099-B463-4EE4-9A32-6BB50A128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040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7C228-9E61-4E50-9103-8643C4DE62F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122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7C228-9E61-4E50-9103-8643C4DE62F7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0422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7C228-9E61-4E50-9103-8643C4DE62F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629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7C228-9E61-4E50-9103-8643C4DE62F7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980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7C228-9E61-4E50-9103-8643C4DE62F7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584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E8B099-B463-4EE4-9A32-6BB50A128D17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470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E8B099-B463-4EE4-9A32-6BB50A128D17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40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F1903-3611-4017-BA54-EDFEE81F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DC3C1-1357-47AC-8E35-3CE83145C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F1CF2-5552-4516-8DF1-20059295A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78FDA-23E8-46F8-9606-7B07CF61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EB03D-4E83-490C-8288-0D024E93D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880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FCDC-58C4-42F1-8D52-A4BE8C236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2A2C0-30D8-43ED-93F0-6362B5545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EF362-9BE5-4E49-BB01-D98957C3A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E3CBA-C2D7-4FA4-923B-273AE041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8438A-3F40-4E65-B689-BF303AD0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37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DE4537-C0D6-4F8F-B23D-AE4D0033A8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B6DFAB-C03D-4B39-9A84-C4C51693C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3F788-C552-4A80-8C57-E7FD949AB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8399C-E709-4074-B812-FE9858CBD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90791-74BE-4175-B5C6-D6032BE6B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106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C258B-BD69-45D2-90DF-DE26325E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43E9B-1CEE-486F-AC3A-227ABE4B9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DF6C8-FC01-428E-BA65-3BC3350E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7E1DD-ACAD-4B43-9198-B78195FF7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CA93B-FBC0-41DA-9B83-051300FEF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423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FD96B-079B-4A1F-B5AB-38AD0DA79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09E76-C12C-428A-9448-CA0C4E222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ACB56-E921-43D9-9B8D-340CE2B83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B4539-105A-4EB0-B3E2-A06C39EA2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82AB0-EAE3-40C3-88C3-0FC19B7C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196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A21B4-A3F3-4D81-B1C0-AA3C67740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8D6DD-0D71-4ABE-B5E7-C69106B1D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8CC80-964E-4919-B7E2-FBB932410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5B106-E43F-4E02-B35E-BC547B022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DF2C5-9A2B-4F40-B085-0D06BE412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42338F-0C99-479D-9FB7-622E75DB5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6474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B383-819E-4C9C-B3DE-CAB4BB2CC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7194D-788B-4D15-8806-4AD196BEB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F3050-FCE0-4CBF-B0DF-672606113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575850-7C2C-4692-8284-44245E6FD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C76A84-671B-4B40-A20B-A4569D3D1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0F838E-4C2E-4A92-BE1F-26BE6C7A0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AF2BB5-5D2C-4152-8CFB-41CAE51D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02D911-64BD-4C52-8FEF-F77C8BC1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77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2B7F-4AE4-4DDD-AA6E-4B255D483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18279-3435-4119-B8C1-04D2557D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F6268-66C3-4028-8BE8-8F772907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D1CC4A-4A9B-460D-B0DF-A8499EE9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998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032149-0D2C-4D53-9B6D-9FD3385EC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7513F-BC36-4A61-AC41-B7DCD7309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86D8F-093D-437C-938F-F342DF2C4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DCA6-956C-4BB5-A379-1A01BA73C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7892F-E2CF-477B-A9E4-265BBD925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EF2B1-7CA0-4CC9-BB67-1B75C914C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E3F26-DC4F-468E-A90C-1F0E76A0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ECB97-1C3A-4F22-A512-409649DC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E10FC-67CB-4EB6-96C4-655CE8CF2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7899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3DE0-0D45-4010-B5F2-59205069F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9EE4A1-EED8-4320-852D-2B2BAE4118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966C7-34BA-4D80-A7A7-4166AC155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8CB42-33F7-4B69-9294-D9C5E72F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5D7EB-B57C-42AB-8890-10CDFE14A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3DA7D-5F6F-4575-8291-57DEA4EC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80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D1EF18-FF7E-4AAA-8B7C-BB9FDF58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44C1B-6538-4272-9CE5-844B02DFD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51411-A02C-447F-B013-8BB0C66DB3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58555-F3D6-4C00-B5A1-9BF0C6685759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EDBD8-FE48-4650-98B5-F41688A744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E036C-67BA-4008-A965-5DEB6EA05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06AEC-7F70-43AF-9CAF-FC00B84BF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2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985913" y="1715582"/>
            <a:ext cx="10076873" cy="34268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Road Safety</a:t>
            </a:r>
          </a:p>
        </p:txBody>
      </p:sp>
    </p:spTree>
    <p:extLst>
      <p:ext uri="{BB962C8B-B14F-4D97-AF65-F5344CB8AC3E}">
        <p14:creationId xmlns:p14="http://schemas.microsoft.com/office/powerpoint/2010/main" val="3381663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2924"/>
            <a:ext cx="12191999" cy="803692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1055915"/>
            <a:ext cx="10515600" cy="2262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Requirement</a:t>
            </a:r>
          </a:p>
        </p:txBody>
      </p:sp>
    </p:spTree>
    <p:extLst>
      <p:ext uri="{BB962C8B-B14F-4D97-AF65-F5344CB8AC3E}">
        <p14:creationId xmlns:p14="http://schemas.microsoft.com/office/powerpoint/2010/main" val="1511927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18" y="1825625"/>
            <a:ext cx="5267963" cy="4351338"/>
          </a:xfrm>
        </p:spPr>
      </p:pic>
      <p:pic>
        <p:nvPicPr>
          <p:cNvPr id="4" name="Content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0213B73-FB2F-4969-A51F-393C123A5B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893438"/>
              </p:ext>
            </p:extLst>
          </p:nvPr>
        </p:nvGraphicFramePr>
        <p:xfrm>
          <a:off x="2032000" y="719666"/>
          <a:ext cx="9610104" cy="5049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3368">
                  <a:extLst>
                    <a:ext uri="{9D8B030D-6E8A-4147-A177-3AD203B41FA5}">
                      <a16:colId xmlns:a16="http://schemas.microsoft.com/office/drawing/2014/main" val="517160863"/>
                    </a:ext>
                  </a:extLst>
                </a:gridCol>
                <a:gridCol w="3203368">
                  <a:extLst>
                    <a:ext uri="{9D8B030D-6E8A-4147-A177-3AD203B41FA5}">
                      <a16:colId xmlns:a16="http://schemas.microsoft.com/office/drawing/2014/main" val="2195670869"/>
                    </a:ext>
                  </a:extLst>
                </a:gridCol>
                <a:gridCol w="3203368">
                  <a:extLst>
                    <a:ext uri="{9D8B030D-6E8A-4147-A177-3AD203B41FA5}">
                      <a16:colId xmlns:a16="http://schemas.microsoft.com/office/drawing/2014/main" val="1582831561"/>
                    </a:ext>
                  </a:extLst>
                </a:gridCol>
              </a:tblGrid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39025"/>
                  </a:ext>
                </a:extLst>
              </a:tr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ARDUNIO MEGA 2560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840817"/>
                  </a:ext>
                </a:extLst>
              </a:tr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ULTRASONIC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929396"/>
                  </a:ext>
                </a:extLst>
              </a:tr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JUMPER 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30422"/>
                  </a:ext>
                </a:extLst>
              </a:tr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LCD DISPLAY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10860"/>
                  </a:ext>
                </a:extLst>
              </a:tr>
              <a:tr h="84159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HEAT AND TEMPERATURE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778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8498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18" y="1825625"/>
            <a:ext cx="5267963" cy="4351338"/>
          </a:xfrm>
        </p:spPr>
      </p:pic>
      <p:pic>
        <p:nvPicPr>
          <p:cNvPr id="4" name="Content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7A12035-B4E8-46B5-857E-57B6EF1C03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29" y="-103697"/>
            <a:ext cx="4909038" cy="49090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" y="0"/>
            <a:ext cx="3906982" cy="39069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803" y="3872103"/>
            <a:ext cx="3799733" cy="31385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0024D2-4E18-4C4A-A55C-92FA7DDEA96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68"/>
          <a:stretch/>
        </p:blipFill>
        <p:spPr>
          <a:xfrm rot="16200000">
            <a:off x="6080914" y="4292873"/>
            <a:ext cx="3747739" cy="29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67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2812" y="-297971"/>
            <a:ext cx="14237623" cy="800866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171" y="3541261"/>
            <a:ext cx="3912123" cy="1164406"/>
          </a:xfrm>
        </p:spPr>
        <p:txBody>
          <a:bodyPr>
            <a:normAutofit/>
          </a:bodyPr>
          <a:lstStyle/>
          <a:p>
            <a:r>
              <a:rPr lang="en-IN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2780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2924"/>
            <a:ext cx="12191999" cy="803692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989491" y="1150218"/>
            <a:ext cx="10696699" cy="206457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Road Safety using Smart Lights and Smart Traffic Control System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7018" y="394884"/>
            <a:ext cx="7185987" cy="11615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38027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2924"/>
            <a:ext cx="12191999" cy="803692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63580" y="-162924"/>
            <a:ext cx="10051872" cy="3476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125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iLighto</a:t>
            </a:r>
            <a:endParaRPr lang="en-IN" sz="125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l"/>
            <a:r>
              <a:rPr lang="en-IN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Intelligent Light System</a:t>
            </a:r>
          </a:p>
        </p:txBody>
      </p:sp>
    </p:spTree>
    <p:extLst>
      <p:ext uri="{BB962C8B-B14F-4D97-AF65-F5344CB8AC3E}">
        <p14:creationId xmlns:p14="http://schemas.microsoft.com/office/powerpoint/2010/main" val="1853631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2924"/>
            <a:ext cx="12191999" cy="803692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64491" y="649514"/>
            <a:ext cx="10515600" cy="2262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119600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85145" cy="1491384"/>
          </a:xfrm>
        </p:spPr>
        <p:txBody>
          <a:bodyPr>
            <a:normAutofit/>
          </a:bodyPr>
          <a:lstStyle/>
          <a:p>
            <a:r>
              <a:rPr lang="en-IN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Basic Principle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67" y="4405577"/>
            <a:ext cx="4360932" cy="25014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691" y="120073"/>
            <a:ext cx="4701309" cy="29092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136" y="2669140"/>
            <a:ext cx="3854283" cy="247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06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85618" y="154094"/>
            <a:ext cx="5608782" cy="1629929"/>
          </a:xfrm>
        </p:spPr>
        <p:txBody>
          <a:bodyPr>
            <a:normAutofit/>
          </a:bodyPr>
          <a:lstStyle/>
          <a:p>
            <a:r>
              <a:rPr lang="en-IN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Blind Corner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1ACEE2-31BC-4143-BD92-E1F4189D6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509" y="1382007"/>
            <a:ext cx="7696867" cy="55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8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93617" y="189635"/>
            <a:ext cx="10569377" cy="1629929"/>
          </a:xfrm>
        </p:spPr>
        <p:txBody>
          <a:bodyPr>
            <a:normAutofit/>
          </a:bodyPr>
          <a:lstStyle/>
          <a:p>
            <a:r>
              <a:rPr lang="en-IN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Energy Saving and Vehicle Density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ED579-7D88-43F4-A494-85593C5EE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671" y="1457073"/>
            <a:ext cx="7471416" cy="544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707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" y="55416"/>
            <a:ext cx="8555182" cy="1629929"/>
          </a:xfrm>
        </p:spPr>
        <p:txBody>
          <a:bodyPr>
            <a:normAutofit/>
          </a:bodyPr>
          <a:lstStyle/>
          <a:p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Walker and Driving Control</a:t>
            </a:r>
            <a:endParaRPr lang="en-IN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6F34A0-0183-4F94-9DF6-483A2DB41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117" y="1437423"/>
            <a:ext cx="7955969" cy="55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12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9086" cy="6906986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84018" y="135143"/>
            <a:ext cx="5608782" cy="1629929"/>
          </a:xfrm>
        </p:spPr>
        <p:txBody>
          <a:bodyPr>
            <a:normAutofit/>
          </a:bodyPr>
          <a:lstStyle/>
          <a:p>
            <a:r>
              <a:rPr lang="en-US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Algorithm</a:t>
            </a:r>
            <a:endParaRPr lang="en-IN" sz="6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DFF550-CD46-43FD-AC26-48A8404E5A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816" y="-510310"/>
            <a:ext cx="7740669" cy="774066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2B11C6D-BAEC-48AC-853E-C48788E8AC98}"/>
              </a:ext>
            </a:extLst>
          </p:cNvPr>
          <p:cNvCxnSpPr/>
          <p:nvPr/>
        </p:nvCxnSpPr>
        <p:spPr>
          <a:xfrm>
            <a:off x="6278252" y="1300899"/>
            <a:ext cx="166854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BE73D3-2A97-40E8-97A9-80A36D9F7656}"/>
              </a:ext>
            </a:extLst>
          </p:cNvPr>
          <p:cNvCxnSpPr>
            <a:cxnSpLocks/>
          </p:cNvCxnSpPr>
          <p:nvPr/>
        </p:nvCxnSpPr>
        <p:spPr>
          <a:xfrm>
            <a:off x="10058400" y="1178351"/>
            <a:ext cx="930063" cy="3715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668A27-7F31-4985-A8FC-F2966662D9D4}"/>
              </a:ext>
            </a:extLst>
          </p:cNvPr>
          <p:cNvCxnSpPr>
            <a:cxnSpLocks/>
          </p:cNvCxnSpPr>
          <p:nvPr/>
        </p:nvCxnSpPr>
        <p:spPr>
          <a:xfrm flipH="1">
            <a:off x="8757501" y="3040776"/>
            <a:ext cx="1621411" cy="3882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45750A-C8AD-48FB-BC47-A0EC64AF6A8A}"/>
              </a:ext>
            </a:extLst>
          </p:cNvPr>
          <p:cNvCxnSpPr>
            <a:cxnSpLocks/>
          </p:cNvCxnSpPr>
          <p:nvPr/>
        </p:nvCxnSpPr>
        <p:spPr>
          <a:xfrm>
            <a:off x="8748074" y="4270342"/>
            <a:ext cx="906545" cy="53314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D4FD6D-D556-4587-B7FC-7A5AA24153E9}"/>
              </a:ext>
            </a:extLst>
          </p:cNvPr>
          <p:cNvCxnSpPr>
            <a:cxnSpLocks/>
          </p:cNvCxnSpPr>
          <p:nvPr/>
        </p:nvCxnSpPr>
        <p:spPr>
          <a:xfrm flipH="1">
            <a:off x="6400800" y="5109328"/>
            <a:ext cx="3167406" cy="4477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707727-1EBD-4BB2-BE9F-C0D48E6E67DC}"/>
              </a:ext>
            </a:extLst>
          </p:cNvPr>
          <p:cNvCxnSpPr>
            <a:cxnSpLocks/>
          </p:cNvCxnSpPr>
          <p:nvPr/>
        </p:nvCxnSpPr>
        <p:spPr>
          <a:xfrm flipH="1">
            <a:off x="9247695" y="5524676"/>
            <a:ext cx="810705" cy="7073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1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70</Words>
  <Application>Microsoft Office PowerPoint</Application>
  <PresentationFormat>Widescreen</PresentationFormat>
  <Paragraphs>38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Basic Principle</vt:lpstr>
      <vt:lpstr>Blind Corner Model</vt:lpstr>
      <vt:lpstr>Energy Saving and Vehicle Density </vt:lpstr>
      <vt:lpstr>Walker and Driving Control</vt:lpstr>
      <vt:lpstr>Algorithm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 Gupta</dc:creator>
  <cp:lastModifiedBy>4209 Aman Gupta</cp:lastModifiedBy>
  <cp:revision>22</cp:revision>
  <dcterms:created xsi:type="dcterms:W3CDTF">2019-08-23T04:20:01Z</dcterms:created>
  <dcterms:modified xsi:type="dcterms:W3CDTF">2019-10-14T20:45:31Z</dcterms:modified>
</cp:coreProperties>
</file>

<file path=docProps/thumbnail.jpeg>
</file>